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492896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9506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How wise Zhang Ying was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!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it,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Zhang family felt ashamed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羞愧的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They stepped back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for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The Wu family was moved by this act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</a:t>
            </a:r>
            <a:r>
              <a:rPr lang="en-US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____8___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return,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decided to do the same thing.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another three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So came the six-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-wide lane between the two houses.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考查数词辨析。句意：他们为邻居退后了三尺。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六。根据上文中的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“Three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your neighbour as a gift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与上文呼应。故选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5436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three	B. two	C. four	D. six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4602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How wise Zhang Ying was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!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it,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Zhang family felt ashamed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羞愧的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They stepped back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for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The Wu family was moved by this act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</a:t>
            </a:r>
            <a:r>
              <a:rPr lang="en-US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____8___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return,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decided to do the same thing.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another three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So came the six-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-wide lane between the two houses.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0692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句意：吴家被这一行为深深感动。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深深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感动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实际上；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5628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finally	B. deeply	C. actually	D. suddenly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4621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pic>
        <p:nvPicPr>
          <p:cNvPr id="6" name="箭头右.eps" descr="id:214748945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50990" y="4497267"/>
            <a:ext cx="478790" cy="376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How wise Zhang Ying was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!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it,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Zhang family felt ashamed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羞愧的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They stepped back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for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The Wu family was moved by this act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___8____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return,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decided to do the same thing.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another three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 So came the six-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-wide lane between the two houses.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78304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考查动词短语辨析。句意：他们也退后了三尺。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take 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拿出；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turn off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give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put down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放下。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came the six-chi-wide lane between the two houses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可知，吴家也放弃了三尺，于是，两座房子之间就出现了一条六尺宽的小巷。故选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23241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took out	B. turned off	C. gave up	D. put down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3382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68796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 of years have passed since then and the lane is still there. People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Tongcheng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keep the poem in mind.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walk down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lane,they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remember how one’s kindness encourages the kindness of another.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考查连词辨析。句意：每当他们走过这条巷子，他们总是记得一个人的善意是如何能唤起另一个人的善意的。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无论哪里；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无论怎样；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whoever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无论何时。根据句意可知，此处表达时间关联性。故选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2231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Wherever	B. However	C. Whoever	D. Whenever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0281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58630" y="1144819"/>
            <a:ext cx="11485848" cy="2238241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drift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052736"/>
            <a:ext cx="1897946" cy="430129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373322"/>
            <a:ext cx="11485848" cy="646331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纸书来只为墙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让他三尺又何妨。长城万里今犹在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不见当年秦始皇。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564177"/>
            <a:ext cx="932180" cy="287655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4409052"/>
            <a:ext cx="11485848" cy="1684244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本文主要讲述了安徽桐城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六尺巷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的由来。六尺巷蕴含着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谦和礼让、知进退、和为贵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的深刻内涵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是后人接受谦让教育、弘扬清风正气的重要载体。阅读本文可以培养学生的语言能力和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以和为贵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的思想文化意识。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素养考向.eps" descr="id:21474894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3048" y="4571652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99590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主要讲述了安徽桐城</a:t>
            </a:r>
            <a:r>
              <a:rPr lang="en-US" altLang="zh-CN" b="1" dirty="0">
                <a:latin typeface="+mn-ea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六尺巷</a:t>
            </a:r>
            <a:r>
              <a:rPr lang="en-US" altLang="zh-CN" b="1" dirty="0">
                <a:latin typeface="+mn-ea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的由来。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20" y="1268760"/>
            <a:ext cx="10743572" cy="1379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Narrow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（小巷）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wide,or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traditional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units,are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common in China.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六尺巷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Tongcheng, Anhui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Province, 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the 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all.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39.jpg" descr="id:214750870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43078" y="2636912"/>
            <a:ext cx="2488997" cy="1510268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21845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6903720" algn="l"/>
                <a:tab pos="92373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interesting	B. unknown	C. famous	D. wonderful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43243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76909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考查形容词辨析。句意：然而，安徽桐城的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六尺巷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可能是所有小巷中最著名的一个。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unknown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不出名的；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famous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wonderful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精彩的。故选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9515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about it happened between two local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Dynasty.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Wus, 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they divided the area which was between their homes. They couldn’t reach an agreement. The Zhang family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Their relative Zhang Ying had a high government position in the capital,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wrote him a letter to ask for his advice. When the reply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opened it only to find a poem.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考查名词辨析。句意：关于它的故事发生在清朝当地两个家族之间。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村庄；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official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官员；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队。根据下文中的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Zhangs and the Wus”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可知，此处指当地两个家族。故选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1440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families	B. villages	C. officials	D. teams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8202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9515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about it happened between two local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Dynasty.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Wus, 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they divided the area which was between their homes. They couldn’t reach an agreement. The Zhang family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Their relative Zhang Ying had a high government position in the capital,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wrote him a letter to ask for his advice. When the reply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opened it only to find a poem.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考查动词辨析。句意：张吴两家曾经争论过如何划分他们两家之间的区域。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嘲笑。根据故事内容可知，由于区域划分问题，张吴两家互相争吵。故选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1440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agreed	B. argued	C. discussed	D. laughed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8202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about it happened between two local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Dynasty.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Wus, 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they divided the area which was between their homes. They couldn’t reach an agreement. The Zhang family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Their relative Zhang Ying had a high government position in the capital,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wrote him a letter to ask for his advice. When the reply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opened it only to find a poem.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考查形容词辨析。句意：张家非常生气。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生气的。根据下文内容可知，张家非常生气，所以向张英求助。故选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1440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happy	B. calm	C. excited	D. angry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8202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about it happened between two local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Dynasty.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Wus, 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they divided the area which was between their homes. They couldn’t reach an agreement. The Zhang family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Their relative Zhang Ying had a high government position in the capital,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wrote him a letter to ask for his advice. When the reply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opened it only to find a poem.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考查连词辨析。句意：张家的亲戚张英在京城担任高官，所以他们写信向他寻求建议。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relative Zhang Ying had a high government position in the capital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wrote him a letter to ask for his advice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可知，此处前后两句是因果关系，前因后果，后句应用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表示结果。故选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2044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	B. so	C. or	D. and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6263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4855"/>
            <a:ext cx="11485848" cy="2238241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6199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wise Zhang Ying was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family felt ashamed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羞愧的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stepped back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Wu family was moved by this act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____8___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to do the same thing.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three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 came the six-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-wide lane between the two houses.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考查动词辨析。句意：读完这首诗后，张家感到羞愧。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832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hearing	B. writing	C. reading	D. reciting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975" y="36541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5491</Words>
  <Application>WPS 演示</Application>
  <PresentationFormat>自定义</PresentationFormat>
  <Paragraphs>100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476</cp:revision>
  <dcterms:created xsi:type="dcterms:W3CDTF">2020-11-06T05:24:00Z</dcterms:created>
  <dcterms:modified xsi:type="dcterms:W3CDTF">2025-09-18T06:32:50Z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